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88825" cy="6858000"/>
  <p:notesSz cx="6858000" cy="9144000"/>
  <p:embeddedFontLst>
    <p:embeddedFont>
      <p:font typeface="Oswald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02A1A0-0D51-4708-868D-BD03D22692CF}">
  <a:tblStyle styleId="{BF02A1A0-0D51-4708-868D-BD03D22692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se Solutions Slide">
  <p:cSld name="Rase Solutions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12"/>
          <p:cNvGraphicFramePr/>
          <p:nvPr/>
        </p:nvGraphicFramePr>
        <p:xfrm>
          <a:off x="1167975" y="402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122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Google Shape;78;p12"/>
          <p:cNvGraphicFramePr/>
          <p:nvPr/>
        </p:nvGraphicFramePr>
        <p:xfrm>
          <a:off x="2981025" y="412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122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Google Shape;79;p12"/>
          <p:cNvGraphicFramePr/>
          <p:nvPr/>
        </p:nvGraphicFramePr>
        <p:xfrm>
          <a:off x="4794075" y="412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122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" name="Google Shape;80;p12"/>
          <p:cNvGraphicFramePr/>
          <p:nvPr/>
        </p:nvGraphicFramePr>
        <p:xfrm>
          <a:off x="6556050" y="402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122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Google Shape;81;p12"/>
          <p:cNvGraphicFramePr/>
          <p:nvPr/>
        </p:nvGraphicFramePr>
        <p:xfrm>
          <a:off x="8369100" y="402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122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Google Shape;82;p12"/>
          <p:cNvGraphicFramePr/>
          <p:nvPr/>
        </p:nvGraphicFramePr>
        <p:xfrm>
          <a:off x="10182150" y="402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122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" name="Google Shape;83;p12"/>
          <p:cNvSpPr/>
          <p:nvPr/>
        </p:nvSpPr>
        <p:spPr>
          <a:xfrm>
            <a:off x="5331800" y="4958050"/>
            <a:ext cx="1896300" cy="18573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5125" y="89015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5125" y="157497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5125" y="225980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5125" y="294462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5075" y="89015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5075" y="157497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5075" y="225980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5075" y="294462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5125" y="362945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5125" y="431427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5125" y="499910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5025" y="368247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5075" y="362945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5075" y="431427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5075" y="499910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5025" y="436730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5025" y="94317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5025" y="162800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5025" y="231282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5025" y="2997650"/>
            <a:ext cx="709950" cy="6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2113425" y="6188575"/>
            <a:ext cx="7098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7175250" y="6113225"/>
            <a:ext cx="7098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2897900" y="3607325"/>
            <a:ext cx="847800" cy="7845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2454500" y="5897550"/>
            <a:ext cx="1291200" cy="4941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0" name="Google Shape;120;p15"/>
          <p:cNvGraphicFramePr/>
          <p:nvPr/>
        </p:nvGraphicFramePr>
        <p:xfrm>
          <a:off x="6159625" y="289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543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" name="Google Shape;121;p15"/>
          <p:cNvGraphicFramePr/>
          <p:nvPr/>
        </p:nvGraphicFramePr>
        <p:xfrm>
          <a:off x="6159625" y="510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543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p16"/>
          <p:cNvGraphicFramePr/>
          <p:nvPr/>
        </p:nvGraphicFramePr>
        <p:xfrm>
          <a:off x="1389375" y="22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60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16"/>
          <p:cNvGraphicFramePr/>
          <p:nvPr/>
        </p:nvGraphicFramePr>
        <p:xfrm>
          <a:off x="1389375" y="322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60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8" name="Google Shape;128;p16"/>
          <p:cNvGraphicFramePr/>
          <p:nvPr/>
        </p:nvGraphicFramePr>
        <p:xfrm>
          <a:off x="1389375" y="414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60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9" name="Google Shape;129;p16"/>
          <p:cNvGraphicFramePr/>
          <p:nvPr/>
        </p:nvGraphicFramePr>
        <p:xfrm>
          <a:off x="1389375" y="506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60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0" name="Google Shape;130;p16"/>
          <p:cNvGraphicFramePr/>
          <p:nvPr/>
        </p:nvGraphicFramePr>
        <p:xfrm>
          <a:off x="1389375" y="599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60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1" name="Google Shape;131;p16"/>
          <p:cNvGraphicFramePr/>
          <p:nvPr/>
        </p:nvGraphicFramePr>
        <p:xfrm>
          <a:off x="7172425" y="22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60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2" name="Google Shape;132;p16"/>
          <p:cNvGraphicFramePr/>
          <p:nvPr/>
        </p:nvGraphicFramePr>
        <p:xfrm>
          <a:off x="7172425" y="322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60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" name="Google Shape;133;p16"/>
          <p:cNvGraphicFramePr/>
          <p:nvPr/>
        </p:nvGraphicFramePr>
        <p:xfrm>
          <a:off x="7172425" y="414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60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4" name="Google Shape;134;p16"/>
          <p:cNvGraphicFramePr/>
          <p:nvPr/>
        </p:nvGraphicFramePr>
        <p:xfrm>
          <a:off x="7172425" y="506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60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5" name="Google Shape;135;p16"/>
          <p:cNvGraphicFramePr/>
          <p:nvPr/>
        </p:nvGraphicFramePr>
        <p:xfrm>
          <a:off x="7172425" y="599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60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17"/>
          <p:cNvGraphicFramePr/>
          <p:nvPr/>
        </p:nvGraphicFramePr>
        <p:xfrm>
          <a:off x="541625" y="2793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345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1" name="Google Shape;14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3850" y="2182975"/>
            <a:ext cx="998010" cy="82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7137" y="4928000"/>
            <a:ext cx="922212" cy="80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51725" y="3088462"/>
            <a:ext cx="1067492" cy="82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02381" y="5813054"/>
            <a:ext cx="1111708" cy="88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59863" y="4915370"/>
            <a:ext cx="1105391" cy="83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00928" y="3977388"/>
            <a:ext cx="1023276" cy="94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052793" y="2167920"/>
            <a:ext cx="865363" cy="85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78178" y="4036651"/>
            <a:ext cx="960111" cy="81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38463" y="5813044"/>
            <a:ext cx="846414" cy="81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41344" y="3106650"/>
            <a:ext cx="833781" cy="82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3325" y="2186863"/>
            <a:ext cx="998010" cy="82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46612" y="4931888"/>
            <a:ext cx="922212" cy="80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51856" y="5816942"/>
            <a:ext cx="1111708" cy="88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027653" y="4040539"/>
            <a:ext cx="960111" cy="81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90819" y="3110537"/>
            <a:ext cx="833781" cy="82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9625" y="3088462"/>
            <a:ext cx="1067492" cy="82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77763" y="4915370"/>
            <a:ext cx="1105391" cy="83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018828" y="3977388"/>
            <a:ext cx="1023276" cy="94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070693" y="2167920"/>
            <a:ext cx="865363" cy="85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156363" y="5813044"/>
            <a:ext cx="846414" cy="814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18"/>
          <p:cNvGraphicFramePr/>
          <p:nvPr/>
        </p:nvGraphicFramePr>
        <p:xfrm>
          <a:off x="243938" y="223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387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2675" y="195302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2675" y="263785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2675" y="332267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2675" y="400750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2625" y="195302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2625" y="263785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2625" y="332267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2625" y="4007500"/>
            <a:ext cx="709950" cy="63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" name="Google Shape;43;p9"/>
          <p:cNvGraphicFramePr/>
          <p:nvPr/>
        </p:nvGraphicFramePr>
        <p:xfrm>
          <a:off x="584875" y="555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97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Google Shape;44;p9"/>
          <p:cNvGraphicFramePr/>
          <p:nvPr/>
        </p:nvGraphicFramePr>
        <p:xfrm>
          <a:off x="5655775" y="555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97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2675" y="195302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2675" y="263785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2675" y="332267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2675" y="400750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2625" y="195302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2625" y="263785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2625" y="332267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2625" y="4007500"/>
            <a:ext cx="709950" cy="63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" name="Google Shape;57;p10"/>
          <p:cNvGraphicFramePr/>
          <p:nvPr/>
        </p:nvGraphicFramePr>
        <p:xfrm>
          <a:off x="584875" y="555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97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Google Shape;58;p10"/>
          <p:cNvGraphicFramePr/>
          <p:nvPr/>
        </p:nvGraphicFramePr>
        <p:xfrm>
          <a:off x="5655775" y="555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97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2675" y="195302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2675" y="263785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2675" y="332267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2675" y="400750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2625" y="195302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2625" y="2637850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2625" y="3322675"/>
            <a:ext cx="70995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2625" y="4007500"/>
            <a:ext cx="709950" cy="63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" name="Google Shape;71;p11"/>
          <p:cNvGraphicFramePr/>
          <p:nvPr/>
        </p:nvGraphicFramePr>
        <p:xfrm>
          <a:off x="584875" y="555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97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" name="Google Shape;72;p11"/>
          <p:cNvGraphicFramePr/>
          <p:nvPr/>
        </p:nvGraphicFramePr>
        <p:xfrm>
          <a:off x="5655775" y="555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{BF02A1A0-0D51-4708-868D-BD03D22692CF}</a:tableStyleId>
              </a:tblPr>
              <a:tblGrid>
                <a:gridCol w="497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Conner, Marina</dc:creator>
  <cp:lastModifiedBy>McLinden, Tairen A</cp:lastModifiedBy>
  <cp:revision>1</cp:revision>
  <dcterms:modified xsi:type="dcterms:W3CDTF">2020-04-15T17:33:33Z</dcterms:modified>
</cp:coreProperties>
</file>